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B984E-94B7-A152-4CF3-711F89C06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E699E-0370-1122-BE89-55C6B8EAB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8916F-7E7D-359F-3E43-43D6806E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114AA-508B-A0F9-FED7-809804A7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D1AFF-5EC9-5DEF-803C-B8F4223E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2389E-BAF9-F4E3-2562-2869B35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0E10E-95E6-6F9C-AEEC-527C63C6D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C589-9194-48C7-8DA1-1FB88903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28D9-90CE-5471-2A3C-27DA4D09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F3038-1936-5290-391F-7A559648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D23D9-B81F-908D-2C18-8A49A0DAB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36D2B-4FAC-6593-F571-C3E83F442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671C6-2DC0-6D45-0E4D-220EB8A4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14EB8-EC1A-44CB-DD80-1FB09BF5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742AF-0B98-6C01-4C59-F43CDF30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0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9C34-75EB-1C64-0DC2-513502EA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6317C-D8F2-88C4-7C67-72AED730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56851-48AC-5BBF-99C0-F0411FA3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2984-3CFC-0BFE-D4E9-EBB82660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7E797-D6DF-56ED-2DFF-EF817FA4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AC73-23E4-1174-3391-F26E7960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CC10C-6F37-B08F-0B94-029EE4BE8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9EE2-15FC-0CE6-61E0-A54E3C6B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A29F1-04D7-AE9F-E8FD-DD907DE2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7801D-9327-0E23-623F-3CABEA98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E2B3-0648-0800-31AE-001358CF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C93CD-F06D-E3B1-2C96-1A67902B0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57F74-D582-9A53-90E0-1E64DC3FE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17CD1-E393-BA88-C7A8-521010C9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60ED-24D4-C4DA-DF68-45F7B930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20899-BD2A-767F-F6B9-B978D203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3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E6B9-D9A5-D037-1B0B-C2CE4C48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879A-906B-66BD-AD7E-989B4320B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9068B-5AF6-EAFF-843C-F29697BB4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88968-19C8-B7A7-15B6-E6DA69C8E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7FEFC-EF17-34CC-0E38-979C735F6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31113-AB25-8B97-C584-D861F7041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B8976-EE25-8E0F-0529-BB35AD56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BDDAB-E61A-C3A0-6348-A744128E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8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D8A2-0833-5BAA-ABBF-CFEC5B94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47AAC-3111-2E9A-581D-4398D025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0ECA2-B495-6060-95DA-B946C2D3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3ACAC-B43F-1639-D00D-66FC3B97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ECE46-24A0-125A-DBA2-9810A5D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DF580-1564-504F-F113-C99D788F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4AB7-4089-6E62-EA16-D8DA2089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5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9FB-CF19-6694-B661-F7BE2629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053C-8D8B-F1B0-DD3B-B7BD85829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A5D7D-1A70-7C5F-740A-4F924668B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4FA88-397E-FF08-B689-9D0EBDB7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03E0A-464B-1C25-4CF6-112277CB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7F69A-FA89-5360-E047-1AB5F4B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9570-EA4A-FBC6-FCB9-C79555E7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EA546-6906-268A-79D6-E6E423BB0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224C1-2B8F-C333-4DD1-D2F3836A0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5C3C5-8717-31FB-7D31-82012DAE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BF80D-9B60-3C1A-95A7-92217CD5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ABC07-6EC3-80A1-8097-B00E03E1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7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2AE11-AF13-5913-BEBE-8AC7AAF1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BCB60-65E2-16D7-2F80-A65AAC92C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C6F0F-B1F5-99E5-60DA-06593448B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39A00-BB0F-714F-92BC-F307292379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D2C90-37D1-E220-B12B-9AD163B5C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C39E-A7D4-8BB7-0EDA-FFE2A17D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77C5-E44F-5144-B67D-9D99060E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4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BCE7-B4B3-9B13-9EB4-A7AFB13E7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413" y="3525209"/>
            <a:ext cx="5462587" cy="1147863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Calling All Visitors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hand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609EE28C-D91F-5AFC-40D6-8BFFA2C1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8" r="2547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084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Visitors On Premises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786EAA-BA68-45E5-B342-BC6D4C8D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20" y="114300"/>
            <a:ext cx="371291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7DBEBC5-1797-E9DA-AA80-69643FF26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04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6CEBF-6CA0-3F67-80FF-621F35B5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4243CD-A8CA-C0E1-833C-A8C1BFFB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Current systems in the market is expensive to get, difficult to implement, needs constant maintenance</a:t>
            </a:r>
          </a:p>
          <a:p>
            <a:r>
              <a:rPr lang="en-US" sz="1800" dirty="0"/>
              <a:t>Smaller estates still use a paper system to keep track of visitors coming in and out.</a:t>
            </a:r>
          </a:p>
          <a:p>
            <a:r>
              <a:rPr lang="en-US" sz="1800" dirty="0"/>
              <a:t>With paper system you cannot see on demand if there are visitors still in the premises.</a:t>
            </a:r>
          </a:p>
          <a:p>
            <a:r>
              <a:rPr lang="en-US" sz="1800" dirty="0"/>
              <a:t>Paper systems is a tedious job if there are issues and you want to check the log</a:t>
            </a:r>
          </a:p>
        </p:txBody>
      </p:sp>
    </p:spTree>
    <p:extLst>
      <p:ext uri="{BB962C8B-B14F-4D97-AF65-F5344CB8AC3E}">
        <p14:creationId xmlns:p14="http://schemas.microsoft.com/office/powerpoint/2010/main" val="295070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7DBEBC5-1797-E9DA-AA80-69643FF26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04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6CEBF-6CA0-3F67-80FF-621F35B5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5" y="1120716"/>
            <a:ext cx="481995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Call All Visitors Application Solves 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4243CD-A8CA-C0E1-833C-A8C1BFFB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Professional visitor tracking for a fraction of the price of other systems</a:t>
            </a:r>
          </a:p>
          <a:p>
            <a:r>
              <a:rPr lang="en-US" sz="1800" dirty="0"/>
              <a:t>Relatively inexpensive implementation</a:t>
            </a:r>
          </a:p>
          <a:p>
            <a:r>
              <a:rPr lang="en-US" sz="1800" dirty="0"/>
              <a:t>Easy to implement</a:t>
            </a:r>
          </a:p>
          <a:p>
            <a:r>
              <a:rPr lang="en-US" sz="1800" dirty="0"/>
              <a:t>Simple to use which means save on training times and costs.</a:t>
            </a:r>
          </a:p>
          <a:p>
            <a:r>
              <a:rPr lang="en-US" sz="1800" dirty="0"/>
              <a:t>Cloud based which means no on premises servers needed</a:t>
            </a:r>
          </a:p>
        </p:txBody>
      </p:sp>
    </p:spTree>
    <p:extLst>
      <p:ext uri="{BB962C8B-B14F-4D97-AF65-F5344CB8AC3E}">
        <p14:creationId xmlns:p14="http://schemas.microsoft.com/office/powerpoint/2010/main" val="160695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EECBC1-B475-05FE-8539-620D19F3D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User Interface</a:t>
            </a:r>
          </a:p>
        </p:txBody>
      </p:sp>
      <p:pic>
        <p:nvPicPr>
          <p:cNvPr id="13" name="Content Placeholder 12" descr="A picture containing outdoor, light, night&#10;&#10;Description automatically generated">
            <a:extLst>
              <a:ext uri="{FF2B5EF4-FFF2-40B4-BE49-F238E27FC236}">
                <a16:creationId xmlns:a16="http://schemas.microsoft.com/office/drawing/2014/main" id="{714944A7-68DB-E3CC-6715-12C8188C5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5" r="22253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Welcome Page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outdoor, night, laser&#10;&#10;Description automatically generated">
            <a:extLst>
              <a:ext uri="{FF2B5EF4-FFF2-40B4-BE49-F238E27FC236}">
                <a16:creationId xmlns:a16="http://schemas.microsoft.com/office/drawing/2014/main" id="{C5CE4AA9-4199-22A1-3AC5-9AADA978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990" y="221793"/>
            <a:ext cx="3624143" cy="64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0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E8726A-7E9C-048F-AEA3-8D0D35E72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34" y="185737"/>
            <a:ext cx="362825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8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Register Page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BA5A2-E8A4-7D98-9461-E5DD0B79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159" y="114300"/>
            <a:ext cx="3726180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50985B-1065-CD6B-7716-7082F7D5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09" y="107156"/>
            <a:ext cx="3735062" cy="66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8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New Visitor Page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D8C93C-B0C0-E46A-D9F9-7D056DC5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98" y="169862"/>
            <a:ext cx="3636127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64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Returning Visitor Page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6F8E5F-7838-6236-8D04-9C079F95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184" y="135731"/>
            <a:ext cx="3667755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D2ABA-30B2-72B2-B4FF-1EE7996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Exiting Visitor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8346B2-2337-EAD5-A6CC-92BD26A9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27" y="71437"/>
            <a:ext cx="371307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18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140</Words>
  <Application>Microsoft Macintosh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Tw Cen MT</vt:lpstr>
      <vt:lpstr>Office Theme</vt:lpstr>
      <vt:lpstr>Calling All Visitors</vt:lpstr>
      <vt:lpstr>User Interface</vt:lpstr>
      <vt:lpstr>Welcome Page</vt:lpstr>
      <vt:lpstr>Login Page</vt:lpstr>
      <vt:lpstr>Register Page</vt:lpstr>
      <vt:lpstr>Home Page</vt:lpstr>
      <vt:lpstr>New Visitor Page</vt:lpstr>
      <vt:lpstr>Returning Visitor Page</vt:lpstr>
      <vt:lpstr>Exiting Visitor</vt:lpstr>
      <vt:lpstr>Visitors On Premises</vt:lpstr>
      <vt:lpstr>Problem</vt:lpstr>
      <vt:lpstr>How Call All Visitors Application Solves the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Calling All Visitors</dc:title>
  <dc:creator>Claudio Alho</dc:creator>
  <cp:lastModifiedBy>Claudio Alho</cp:lastModifiedBy>
  <cp:revision>2</cp:revision>
  <dcterms:created xsi:type="dcterms:W3CDTF">2022-10-28T12:22:45Z</dcterms:created>
  <dcterms:modified xsi:type="dcterms:W3CDTF">2022-10-28T13:17:00Z</dcterms:modified>
</cp:coreProperties>
</file>